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99" r:id="rId4"/>
    <p:sldId id="302" r:id="rId5"/>
    <p:sldId id="300" r:id="rId6"/>
    <p:sldId id="30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u="sng" dirty="0" smtClean="0"/>
              <a:t>Moduł VIII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Wspomaganie pracy szkoły w rozwoju kompetencji matematyczno-przyrodniczych na III etapie edukacyjnym</a:t>
            </a:r>
            <a:endParaRPr lang="pl-PL" dirty="0" smtClean="0"/>
          </a:p>
          <a:p>
            <a:r>
              <a:rPr lang="pl-PL" b="1" dirty="0" smtClean="0"/>
              <a:t>VIII.1.  Źródła informacji na temat pracy szkoły w obszarze kompetencji matematyczno-przyrodniczych uczniów i diagnoza potrzeb w tym zakresie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39869"/>
            <a:ext cx="10649607" cy="47599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400" b="1" dirty="0" smtClean="0"/>
              <a:t>PRZEBIEG WARSZTATU DIAGNOSTYCZNO-ROZWOJOWEGO</a:t>
            </a:r>
            <a:endParaRPr lang="pl-PL" sz="40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78074" y="1830888"/>
            <a:ext cx="10649607" cy="3830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Warsztat diagnostyczny-rozwojowy stanowi kolejny etap procesu wspomagania szkoły. Jego organizacja jest zadaniem zewnętrznego specjalisty. Gdy rada pedagogiczna jest mało liczna, mogą w nim wziąć udział wszyscy nauczyciele, natomiast w przypadku, kiedy w radzie zasiada więcej niż kilkanaście osób – warto wyłonić zespół zadaniowy. Celem warsztatu jest bliższe przyjrzenie się (pogłębiona diagnoza) tym obszarom pracy szkoły, które rada pedagogiczna i dyrektor placówki uznali za priorytetowe na dany rok. Podczas spotkania należy przeanalizować wszystkie zebrane dane na temat funkcjonowania szkoły, które mają posłużyć do zaplanowania zmiany.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8724" y="1114816"/>
            <a:ext cx="10886558" cy="41085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Dbając o powodzenie i efektywność warsztatu, należy mieć na uwadze następujące działania: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zaplanować strukturę spotkania oraz dobrać odpowiednie techniki, które będą angażować i skłaniać do refleksji uczestników warsztatu na temat ich rzeczywistych potrzeb i kierunków rozwoju szkoły;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zaprojektować tak przebieg warsztatu, aby umożliwił analizę danych, w tym przede wszystkim wniosków z ewaluacji zewnętrznej i wewnętrznej pracy szkoły;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uwzględnić, że warsztat ma na celu pogłębienie współpracy między nauczycielami, przez co ma im umożliwić poznanie się na innej płaszczyźnie;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doprowadzić, żeby podczas warsztatu powstał zarys działań, które zostaną następnie szczegółowo zaplanowane.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Warsztat diagnostyczno-rozwojowy obejmuje zarówno etap diagnozy, jak i planowania działań. Może to być jedno spotkanie lub cykl spotkań z zespołem zadaniowym.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838200" y="977031"/>
            <a:ext cx="10515600" cy="4999516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Aby zaplanować rozwój placówki w wybranym obszarze, zespół zadaniowy powinien, przy wsparciu osoby wspomagającej, wykonać następujące działania:</a:t>
            </a:r>
          </a:p>
          <a:p>
            <a:r>
              <a:rPr lang="pl-PL" dirty="0" smtClean="0"/>
              <a:t>zdefiniować na podstawie przeprowadzonej diagnozy „lukę do rozwoju”,</a:t>
            </a:r>
          </a:p>
          <a:p>
            <a:r>
              <a:rPr lang="pl-PL" dirty="0" smtClean="0"/>
              <a:t>zdiagnozować przyczyny obecnej sytuacji,</a:t>
            </a:r>
          </a:p>
          <a:p>
            <a:r>
              <a:rPr lang="pl-PL" dirty="0" smtClean="0"/>
              <a:t>określić rezultat – stan docelowy,</a:t>
            </a:r>
          </a:p>
          <a:p>
            <a:r>
              <a:rPr lang="pl-PL" dirty="0" smtClean="0"/>
              <a:t>zdefiniować, co musi ulec zmianie, aby osiągnąć rezultat,</a:t>
            </a:r>
          </a:p>
          <a:p>
            <a:r>
              <a:rPr lang="pl-PL" dirty="0" smtClean="0"/>
              <a:t>opisać stan docelowy, do którego szkoła będzie dążyć,</a:t>
            </a:r>
          </a:p>
          <a:p>
            <a:r>
              <a:rPr lang="pl-PL" dirty="0" smtClean="0"/>
              <a:t>ustalić plan działań placówki (zarys harmonogramu działań) w wybranym przez nią obszarze,</a:t>
            </a:r>
          </a:p>
          <a:p>
            <a:r>
              <a:rPr lang="pl-PL" dirty="0" smtClean="0"/>
              <a:t>określić sposoby pomiaru postępów i efektów,</a:t>
            </a:r>
          </a:p>
          <a:p>
            <a:r>
              <a:rPr lang="pl-PL" dirty="0" smtClean="0"/>
              <a:t>zebrać wszystkie informacje potrzebne do napisania planu wspomagania.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601" y="1465547"/>
            <a:ext cx="11205112" cy="3365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366</Words>
  <Application>Microsoft Office PowerPoint</Application>
  <PresentationFormat>Niestandardowy</PresentationFormat>
  <Paragraphs>32</Paragraphs>
  <Slides>6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39</cp:revision>
  <dcterms:created xsi:type="dcterms:W3CDTF">2018-12-02T13:14:09Z</dcterms:created>
  <dcterms:modified xsi:type="dcterms:W3CDTF">2018-12-23T16:18:13Z</dcterms:modified>
</cp:coreProperties>
</file>